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3141-5D9F-47EE-AD3D-82E7D86E7BF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262A-BD98-40F6-979E-72B264AE5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382BAC-8208-4368-86ED-72BC7FB460D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118EFF0-4830-4C1E-B1CC-684924A7D4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zBgu6S9U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224" y="3657600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Дуге уши чули,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брковима мрда,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пролеће к’о ветар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долине и брда.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Када купус краде,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умире од страха,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чим нешто шушне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бежи беш предаха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674" y="1371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Хајде за почетак да се мало играмо. Прочитај ову загонетку и пробај да откријеш шта се ту крије?</a:t>
            </a:r>
          </a:p>
        </p:txBody>
      </p:sp>
    </p:spTree>
    <p:extLst>
      <p:ext uri="{BB962C8B-B14F-4D97-AF65-F5344CB8AC3E}">
        <p14:creationId xmlns:p14="http://schemas.microsoft.com/office/powerpoint/2010/main" val="30718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5723468" cy="2133600"/>
          </a:xfrm>
        </p:spPr>
        <p:txBody>
          <a:bodyPr>
            <a:noAutofit/>
          </a:bodyPr>
          <a:lstStyle/>
          <a:p>
            <a:r>
              <a:rPr lang="sr-Cyrl-RS" sz="3200" dirty="0"/>
              <a:t>П</a:t>
            </a:r>
            <a:r>
              <a:rPr lang="sr-Cyrl-RS" sz="3200" dirty="0" smtClean="0"/>
              <a:t>рочитај </a:t>
            </a:r>
            <a:r>
              <a:rPr lang="sr-Cyrl-RS" sz="3200" dirty="0" smtClean="0"/>
              <a:t>гласно </a:t>
            </a:r>
            <a:r>
              <a:rPr lang="sr-Cyrl-RS" sz="3200" dirty="0" smtClean="0"/>
              <a:t>још једном целу песму.</a:t>
            </a:r>
            <a:br>
              <a:rPr lang="sr-Cyrl-RS" sz="3200" dirty="0" smtClean="0"/>
            </a:br>
            <a:r>
              <a:rPr lang="sr-Cyrl-RS" sz="3200" dirty="0" smtClean="0"/>
              <a:t>Можеш нацртати  део песме који ти се највише допао.</a:t>
            </a:r>
            <a:br>
              <a:rPr lang="sr-Cyrl-RS" sz="3200" dirty="0" smtClean="0"/>
            </a:br>
            <a:r>
              <a:rPr lang="sr-Cyrl-RS" sz="3200" dirty="0" smtClean="0"/>
              <a:t>(За </a:t>
            </a:r>
            <a:r>
              <a:rPr lang="sr-Cyrl-RS" sz="3200" dirty="0" smtClean="0"/>
              <a:t>оне који то желе)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94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Браво!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960" y="19812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Мислим да није био тешко и да сте сви погодили, да је решење ово загонетке једна животиња, а то је </a:t>
            </a:r>
            <a:r>
              <a:rPr lang="sr-Cyrl-RS" dirty="0" smtClean="0">
                <a:solidFill>
                  <a:srgbClr val="FF0000"/>
                </a:solidFill>
              </a:rPr>
              <a:t>зец</a:t>
            </a:r>
            <a:r>
              <a:rPr lang="sr-Cyrl-RS" dirty="0" smtClean="0"/>
              <a:t>.</a:t>
            </a:r>
            <a:endParaRPr lang="sr-Latn-CS" dirty="0" smtClean="0"/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177388" cy="32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6965245" cy="1202485"/>
          </a:xfrm>
        </p:spPr>
        <p:txBody>
          <a:bodyPr>
            <a:normAutofit fontScale="90000"/>
          </a:bodyPr>
          <a:lstStyle/>
          <a:p>
            <a:pPr algn="just"/>
            <a:r>
              <a:rPr lang="sr-Cyrl-CS" dirty="0">
                <a:latin typeface="Times New Roman"/>
                <a:ea typeface="Times New Roman"/>
              </a:rPr>
              <a:t>Данас ћемо читати и </a:t>
            </a:r>
            <a:r>
              <a:rPr lang="sr-Cyrl-RS" dirty="0" smtClean="0">
                <a:latin typeface="Times New Roman"/>
                <a:ea typeface="Times New Roman"/>
              </a:rPr>
              <a:t>радити песму</a:t>
            </a:r>
            <a:r>
              <a:rPr lang="sr-Cyrl-CS" dirty="0" smtClean="0">
                <a:latin typeface="Times New Roman"/>
                <a:ea typeface="Times New Roman"/>
              </a:rPr>
              <a:t>„Хвалисави </a:t>
            </a:r>
            <a:r>
              <a:rPr lang="sr-Cyrl-CS" dirty="0">
                <a:latin typeface="Times New Roman"/>
                <a:ea typeface="Times New Roman"/>
              </a:rPr>
              <a:t>зечеви</a:t>
            </a:r>
            <a:r>
              <a:rPr lang="sr-Cyrl-CS" dirty="0" smtClean="0">
                <a:latin typeface="Times New Roman"/>
                <a:ea typeface="Times New Roman"/>
              </a:rPr>
              <a:t>”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312420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Ову песму је написала Десанка Максимовић.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Да се подсетимо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191000" cy="99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CS" sz="1600" dirty="0">
                <a:latin typeface="Times New Roman"/>
                <a:ea typeface="Times New Roman"/>
              </a:rPr>
              <a:t>Десанка Максимовић је рођена </a:t>
            </a:r>
            <a:r>
              <a:rPr lang="sr-Cyrl-CS" sz="1600" dirty="0" smtClean="0">
                <a:latin typeface="Times New Roman"/>
                <a:ea typeface="Times New Roman"/>
              </a:rPr>
              <a:t>у </a:t>
            </a:r>
            <a:r>
              <a:rPr lang="sr-Cyrl-CS" sz="1600" dirty="0">
                <a:latin typeface="Times New Roman"/>
                <a:ea typeface="Times New Roman"/>
              </a:rPr>
              <a:t>селу Рабровица код Ваљева. Писала је песме, приче и бајке. Често је писала о свом детињству које је проведела на селу. У многим песмама пева о лепотама природе. Најпознатије збирке дечјих песама које је написала су: „Врт детињства”, „Шарена торбица”, „Златни лептир”, „Ветрова успаванка”, „</a:t>
            </a:r>
            <a:r>
              <a:rPr lang="sr-Cyrl-CS" sz="1600" dirty="0" smtClean="0">
                <a:latin typeface="Times New Roman"/>
                <a:ea typeface="Times New Roman"/>
              </a:rPr>
              <a:t>Шумска љуљашка”.</a:t>
            </a:r>
            <a:r>
              <a:rPr lang="en-US" sz="1600" dirty="0" smtClean="0">
                <a:latin typeface="Times New Roman"/>
                <a:ea typeface="Times New Roman"/>
              </a:rPr>
              <a:t> </a:t>
            </a:r>
            <a:endParaRPr lang="sr-Cyrl-RS" sz="16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sr-Cyrl-RS" sz="1600" dirty="0" smtClean="0">
                <a:latin typeface="Times New Roman"/>
                <a:ea typeface="Times New Roman"/>
              </a:rPr>
              <a:t>Радили смо једну песму коју је написала Десанка Максимовић, а то је песма ,,ПРВАК“. </a:t>
            </a:r>
            <a:endParaRPr lang="en-US" sz="1600" dirty="0"/>
          </a:p>
        </p:txBody>
      </p:sp>
      <p:sp>
        <p:nvSpPr>
          <p:cNvPr id="4" name="AutoShape 2" descr="Десанка Максимовић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7" y="1524000"/>
            <a:ext cx="2646822" cy="37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Послушај песму на датом линку, а затим у сво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ој читанци пронађи  песму и прочитај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гласно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више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пута.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://www.youtube.com/watch?v=ORzBgu6S9UU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" b="20255"/>
          <a:stretch/>
        </p:blipFill>
        <p:spPr>
          <a:xfrm>
            <a:off x="1066801" y="609600"/>
            <a:ext cx="5029199" cy="5638800"/>
          </a:xfrm>
        </p:spPr>
      </p:pic>
      <p:sp>
        <p:nvSpPr>
          <p:cNvPr id="5" name="TextBox 4"/>
          <p:cNvSpPr txBox="1"/>
          <p:nvPr/>
        </p:nvSpPr>
        <p:spPr>
          <a:xfrm>
            <a:off x="6096000" y="3581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Ево помоћи, ако нисте  нашли песму,</a:t>
            </a:r>
          </a:p>
          <a:p>
            <a:r>
              <a:rPr lang="sr-Cyrl-RS" sz="1600" dirty="0" smtClean="0"/>
              <a:t>Читанка 40.страна.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86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87418"/>
          </a:xfrm>
        </p:spPr>
        <p:txBody>
          <a:bodyPr>
            <a:no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Прочитај следећа питања, размисли о одговорима на њих, а затим у свесци напиши одговор на последње питање.(Шта је смешно у овој песми?)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/>
                <a:ea typeface="Times New Roman"/>
              </a:rPr>
              <a:t> </a:t>
            </a:r>
            <a:r>
              <a:rPr lang="sr-Cyrl-CS" sz="2000" dirty="0">
                <a:latin typeface="Times New Roman"/>
                <a:ea typeface="Times New Roman"/>
              </a:rPr>
              <a:t>Где су се хвалили зечеви</a:t>
            </a:r>
            <a:r>
              <a:rPr lang="sr-Cyrl-CS" sz="2000" dirty="0" smtClean="0">
                <a:latin typeface="Times New Roman"/>
                <a:ea typeface="Times New Roman"/>
              </a:rPr>
              <a:t>?</a:t>
            </a:r>
            <a:r>
              <a:rPr lang="sr-Cyrl-CS" sz="2000" dirty="0">
                <a:latin typeface="Times New Roman"/>
                <a:ea typeface="Times New Roman"/>
              </a:rPr>
              <a:t> </a:t>
            </a:r>
            <a:endParaRPr lang="sr-Cyrl-CS" sz="2000" dirty="0" smtClean="0">
              <a:latin typeface="Times New Roman"/>
              <a:ea typeface="Times New Roman"/>
            </a:endParaRPr>
          </a:p>
          <a:p>
            <a:r>
              <a:rPr lang="sr-Cyrl-CS" sz="2000" dirty="0" smtClean="0">
                <a:latin typeface="Times New Roman"/>
                <a:ea typeface="Times New Roman"/>
              </a:rPr>
              <a:t>Трећи </a:t>
            </a:r>
            <a:r>
              <a:rPr lang="sr-Cyrl-CS" sz="2000" dirty="0">
                <a:latin typeface="Times New Roman"/>
                <a:ea typeface="Times New Roman"/>
              </a:rPr>
              <a:t>зец помиње лисицу и копца и </a:t>
            </a:r>
            <a:r>
              <a:rPr lang="sr-Cyrl-CS" sz="2000" dirty="0" smtClean="0">
                <a:latin typeface="Times New Roman"/>
                <a:ea typeface="Times New Roman"/>
              </a:rPr>
              <a:t>баука. </a:t>
            </a:r>
          </a:p>
          <a:p>
            <a:pPr marL="0" indent="0">
              <a:buNone/>
            </a:pPr>
            <a:r>
              <a:rPr lang="sr-Cyrl-CS" sz="2000" dirty="0" smtClean="0">
                <a:latin typeface="Times New Roman"/>
                <a:ea typeface="Times New Roman"/>
              </a:rPr>
              <a:t> </a:t>
            </a:r>
            <a:r>
              <a:rPr lang="sr-Cyrl-CS" sz="2000" dirty="0">
                <a:latin typeface="Times New Roman"/>
                <a:ea typeface="Times New Roman"/>
              </a:rPr>
              <a:t>Зашто нам се чини да је </a:t>
            </a:r>
            <a:r>
              <a:rPr lang="sr-Cyrl-CS" sz="2000" dirty="0" smtClean="0">
                <a:latin typeface="Times New Roman"/>
                <a:ea typeface="Times New Roman"/>
              </a:rPr>
              <a:t>трећи зец </a:t>
            </a:r>
            <a:r>
              <a:rPr lang="sr-Cyrl-CS" sz="2000" dirty="0">
                <a:latin typeface="Times New Roman"/>
                <a:ea typeface="Times New Roman"/>
              </a:rPr>
              <a:t>најхрабрији? </a:t>
            </a:r>
            <a:endParaRPr lang="sr-Cyrl-CS" sz="2000" dirty="0" smtClean="0">
              <a:latin typeface="Times New Roman"/>
              <a:ea typeface="Times New Roman"/>
            </a:endParaRPr>
          </a:p>
          <a:p>
            <a:r>
              <a:rPr lang="sr-Cyrl-CS" sz="2000" dirty="0">
                <a:latin typeface="Times New Roman"/>
                <a:ea typeface="Times New Roman"/>
              </a:rPr>
              <a:t>Зашто су се зечеви </a:t>
            </a:r>
            <a:r>
              <a:rPr lang="sr-Cyrl-CS" sz="2000" dirty="0" smtClean="0">
                <a:latin typeface="Times New Roman"/>
                <a:ea typeface="Times New Roman"/>
              </a:rPr>
              <a:t>разбежали?</a:t>
            </a:r>
          </a:p>
          <a:p>
            <a:r>
              <a:rPr lang="sr-Cyrl-CS" sz="2000" dirty="0">
                <a:latin typeface="Times New Roman"/>
                <a:ea typeface="Times New Roman"/>
              </a:rPr>
              <a:t>Шта то говори </a:t>
            </a:r>
            <a:r>
              <a:rPr lang="sr-Cyrl-CS" sz="2000" dirty="0" smtClean="0">
                <a:latin typeface="Times New Roman"/>
                <a:ea typeface="Times New Roman"/>
              </a:rPr>
              <a:t>о њима?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2000" dirty="0">
                <a:latin typeface="Times New Roman"/>
                <a:ea typeface="Times New Roman"/>
              </a:rPr>
              <a:t>Зечеви су хвалисави. За кога се каже да је </a:t>
            </a:r>
            <a:r>
              <a:rPr lang="sr-Cyrl-CS" sz="2000" dirty="0" smtClean="0">
                <a:latin typeface="Times New Roman"/>
                <a:ea typeface="Times New Roman"/>
              </a:rPr>
              <a:t>хвалисав?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2000" dirty="0" smtClean="0">
                <a:latin typeface="Times New Roman"/>
                <a:ea typeface="Times New Roman"/>
              </a:rPr>
              <a:t>Када </a:t>
            </a:r>
            <a:r>
              <a:rPr lang="sr-Cyrl-CS" sz="2000" dirty="0">
                <a:latin typeface="Times New Roman"/>
                <a:ea typeface="Times New Roman"/>
              </a:rPr>
              <a:t>је у </a:t>
            </a:r>
            <a:r>
              <a:rPr lang="sr-Cyrl-CS" sz="2000" dirty="0" smtClean="0">
                <a:latin typeface="Times New Roman"/>
                <a:ea typeface="Times New Roman"/>
              </a:rPr>
              <a:t>реду да </a:t>
            </a:r>
            <a:r>
              <a:rPr lang="sr-Cyrl-CS" sz="2000" dirty="0">
                <a:latin typeface="Times New Roman"/>
                <a:ea typeface="Times New Roman"/>
              </a:rPr>
              <a:t>се нечим похвалимо?  Када се не треба хвалити</a:t>
            </a:r>
            <a:r>
              <a:rPr lang="sr-Cyrl-CS" sz="2000" dirty="0" smtClean="0">
                <a:latin typeface="Times New Roman"/>
                <a:ea typeface="Times New Roman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2000" dirty="0">
                <a:solidFill>
                  <a:srgbClr val="FF0000"/>
                </a:solidFill>
                <a:latin typeface="Times New Roman"/>
                <a:ea typeface="Times New Roman"/>
              </a:rPr>
              <a:t>Шта је смешно у овој песми? </a:t>
            </a:r>
            <a:endParaRPr lang="en-US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>
                <a:solidFill>
                  <a:schemeClr val="tx2"/>
                </a:solidFill>
              </a:rPr>
              <a:t>Језичка игра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196405" cy="9906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dirty="0">
                <a:latin typeface="Times New Roman"/>
                <a:ea typeface="Times New Roman"/>
              </a:rPr>
              <a:t>Написати умањено значење речи: зец, </a:t>
            </a:r>
            <a:r>
              <a:rPr lang="sr-Cyrl-CS" dirty="0" smtClean="0">
                <a:latin typeface="Times New Roman"/>
                <a:ea typeface="Times New Roman"/>
              </a:rPr>
              <a:t>купус, трава.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5023" y="817583"/>
            <a:ext cx="6965245" cy="24921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sz="5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Записати у свеску</a:t>
            </a:r>
          </a:p>
          <a:p>
            <a:pPr algn="l"/>
            <a:endParaRPr lang="sr-Cyrl-RS" sz="20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8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Школски </a:t>
            </a:r>
            <a:r>
              <a:rPr lang="sr-Cyrl-RS" sz="8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рад 	           </a:t>
            </a:r>
            <a:r>
              <a:rPr lang="sr-Cyrl-RS" sz="8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31.3</a:t>
            </a:r>
            <a:r>
              <a:rPr lang="sr-Cyrl-RS" sz="8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8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lang="sr-Cyrl-RS" sz="8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Хвалисави </a:t>
            </a:r>
            <a:r>
              <a:rPr lang="sr-Cyrl-RS" sz="8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зечеви</a:t>
            </a: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8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	          </a:t>
            </a:r>
            <a:r>
              <a:rPr lang="sr-Cyrl-RS" sz="8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Десанка </a:t>
            </a:r>
            <a:r>
              <a:rPr lang="sr-Cyrl-RS" sz="8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Максимовић</a:t>
            </a:r>
          </a:p>
          <a:p>
            <a:pPr marL="274320" lvl="0" indent="-274320" algn="l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sr-Cyrl-RS" sz="80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непознате речи</a:t>
            </a:r>
          </a:p>
          <a:p>
            <a:pPr marL="274320" lvl="0" indent="-274320" algn="l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sr-Cyrl-RS" sz="9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endParaRPr lang="sr-Cyrl-RS" sz="9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endParaRPr lang="sr-Cyrl-RS" sz="7200" dirty="0" smtClean="0">
              <a:solidFill>
                <a:srgbClr val="465E9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7200" dirty="0" smtClean="0">
                <a:solidFill>
                  <a:srgbClr val="465E9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Језичка </a:t>
            </a:r>
            <a:r>
              <a:rPr lang="sr-Cyrl-RS" sz="7200" dirty="0">
                <a:solidFill>
                  <a:srgbClr val="465E9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игра		</a:t>
            </a:r>
            <a:r>
              <a:rPr lang="sr-Cyrl-RS" sz="7200" dirty="0" smtClean="0">
                <a:solidFill>
                  <a:srgbClr val="465E9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Одговори </a:t>
            </a:r>
            <a:r>
              <a:rPr lang="sr-Cyrl-RS" sz="7200" dirty="0">
                <a:solidFill>
                  <a:srgbClr val="465E9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питање:</a:t>
            </a: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7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зец-зечић   </a:t>
            </a:r>
            <a:r>
              <a:rPr lang="sr-Cyrl-RS" sz="7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lang="sr-Cyrl-RS" sz="7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Шта </a:t>
            </a:r>
            <a:r>
              <a:rPr lang="sr-Cyrl-RS" sz="7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је смешно у овој </a:t>
            </a:r>
            <a:r>
              <a:rPr lang="sr-Cyrl-RS" sz="7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песми?</a:t>
            </a: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7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купус-купушчић </a:t>
            </a:r>
            <a:endParaRPr lang="sr-Cyrl-RS" sz="7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7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трава-травица</a:t>
            </a:r>
          </a:p>
          <a:p>
            <a:pPr>
              <a:spcBef>
                <a:spcPts val="0"/>
              </a:spcBef>
            </a:pPr>
            <a:endParaRPr lang="sr-Cyrl-CS" sz="7200" dirty="0" smtClean="0">
              <a:latin typeface="Times New Roman"/>
              <a:ea typeface="Times New Roman"/>
            </a:endParaRPr>
          </a:p>
          <a:p>
            <a:pPr indent="3175" algn="just">
              <a:spcBef>
                <a:spcPts val="0"/>
              </a:spcBef>
              <a:buFont typeface="Wingdings" pitchFamily="2" charset="2"/>
              <a:buChar char="v"/>
            </a:pPr>
            <a:r>
              <a:rPr lang="sr-Cyrl-CS" sz="7200" dirty="0" smtClean="0">
                <a:latin typeface="Times New Roman"/>
                <a:ea typeface="Times New Roman"/>
              </a:rPr>
              <a:t> </a:t>
            </a:r>
            <a:r>
              <a:rPr lang="sr-Cyrl-CS" sz="6400" dirty="0" smtClean="0">
                <a:latin typeface="Times New Roman"/>
                <a:ea typeface="Times New Roman"/>
              </a:rPr>
              <a:t>Напиши </a:t>
            </a:r>
            <a:r>
              <a:rPr lang="sr-Cyrl-CS" sz="6400" dirty="0">
                <a:latin typeface="Times New Roman"/>
                <a:ea typeface="Times New Roman"/>
              </a:rPr>
              <a:t>речи које описују </a:t>
            </a:r>
            <a:r>
              <a:rPr lang="sr-Cyrl-CS" sz="6400" dirty="0" smtClean="0">
                <a:latin typeface="Times New Roman"/>
                <a:ea typeface="Times New Roman"/>
              </a:rPr>
              <a:t>какви  су зечеви </a:t>
            </a:r>
            <a:r>
              <a:rPr lang="sr-Cyrl-CS" sz="6400" dirty="0">
                <a:latin typeface="Times New Roman"/>
                <a:ea typeface="Times New Roman"/>
              </a:rPr>
              <a:t>у природи, </a:t>
            </a:r>
            <a:r>
              <a:rPr lang="sr-Cyrl-CS" sz="6400" dirty="0" smtClean="0">
                <a:latin typeface="Times New Roman"/>
                <a:ea typeface="Times New Roman"/>
              </a:rPr>
              <a:t>затим </a:t>
            </a:r>
            <a:r>
              <a:rPr lang="sr-Cyrl-CS" sz="6400" dirty="0">
                <a:latin typeface="Times New Roman"/>
                <a:ea typeface="Times New Roman"/>
              </a:rPr>
              <a:t>црвеном бојом </a:t>
            </a:r>
            <a:r>
              <a:rPr lang="sr-Cyrl-CS" sz="6400" dirty="0" smtClean="0">
                <a:latin typeface="Times New Roman"/>
                <a:ea typeface="Times New Roman"/>
              </a:rPr>
              <a:t>напиши </a:t>
            </a:r>
            <a:r>
              <a:rPr lang="sr-Cyrl-CS" sz="6400" dirty="0">
                <a:latin typeface="Times New Roman"/>
                <a:ea typeface="Times New Roman"/>
              </a:rPr>
              <a:t>какви су зечеви у овој песми. </a:t>
            </a:r>
          </a:p>
          <a:p>
            <a:pPr algn="just">
              <a:spcBef>
                <a:spcPts val="0"/>
              </a:spcBef>
            </a:pPr>
            <a:endParaRPr lang="sr-Cyrl-CS" sz="7200" dirty="0" smtClean="0"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sr-Cyrl-CS" sz="7200" dirty="0" smtClean="0">
                <a:latin typeface="Times New Roman"/>
                <a:ea typeface="Times New Roman"/>
              </a:rPr>
              <a:t>Зечеви у природи су: плашљиви, ....(доврши)</a:t>
            </a:r>
          </a:p>
          <a:p>
            <a:pPr algn="just">
              <a:spcBef>
                <a:spcPts val="0"/>
              </a:spcBef>
            </a:pPr>
            <a:endParaRPr lang="sr-Cyrl-CS" sz="7200" dirty="0" smtClean="0"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sr-Cyrl-CS" sz="7200" dirty="0" smtClean="0">
                <a:latin typeface="Times New Roman"/>
                <a:ea typeface="Times New Roman"/>
              </a:rPr>
              <a:t>Зечеви у песми су: </a:t>
            </a:r>
            <a:r>
              <a:rPr lang="sr-Cyrl-CS" sz="7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хвалисави,......(доврши)</a:t>
            </a:r>
            <a:endParaRPr lang="en-US" sz="7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sr-Cyrl-RS" sz="7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4605338" cy="84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316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Дуге уши чули, брковима мрда, пролеће к’о ветар долине и брда. Када купус краде, умире од страха, а чим нешто шушне бежи беш предаха?</vt:lpstr>
      <vt:lpstr>Браво!</vt:lpstr>
      <vt:lpstr>Данас ћемо читати и радити песму„Хвалисави зечеви”</vt:lpstr>
      <vt:lpstr>Да се подсетимо…</vt:lpstr>
      <vt:lpstr>Послушај песму на датом линку, а затим у своjој читанци пронађи  песму и прочитај је гласно више пута.</vt:lpstr>
      <vt:lpstr>PowerPoint Presentation</vt:lpstr>
      <vt:lpstr>Прочитај следећа питања, размисли о одговорима на њих, а затим у свесци напиши одговор на последње питање.(Шта је смешно у овој песми?)</vt:lpstr>
      <vt:lpstr>Језичка игра</vt:lpstr>
      <vt:lpstr>PowerPoint Presentation</vt:lpstr>
      <vt:lpstr>Прочитај гласно још једном целу песму. Можеш нацртати  део песме који ти се највише допао. (За оне који то желе)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Дуге уши чули, брковима мрда, пролеће к’о ветар долине и брда. Када купус краде, умире од страха, а чим нешто шушне бежи беш предаха?</dc:title>
  <dc:creator>BePC</dc:creator>
  <cp:lastModifiedBy>BePC</cp:lastModifiedBy>
  <cp:revision>20</cp:revision>
  <dcterms:created xsi:type="dcterms:W3CDTF">2020-03-29T18:29:24Z</dcterms:created>
  <dcterms:modified xsi:type="dcterms:W3CDTF">2020-03-30T12:21:50Z</dcterms:modified>
</cp:coreProperties>
</file>